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Montserrat" panose="020B0604020202020204" charset="0"/>
      <p:regular r:id="rId22"/>
      <p:bold r:id="rId23"/>
      <p:italic r:id="rId24"/>
      <p:boldItalic r:id="rId25"/>
    </p:embeddedFont>
    <p:embeddedFont>
      <p:font typeface="Raleway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451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a99b3175c8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a99b3175c8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b9a0b074_1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b9a0b074_1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814cf7d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814cf7d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23630543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23630543_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99b3175c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a99b3175c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cb9a0b074_1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cb9a0b074_1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5b15f0a3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5b15f0a3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2363054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2363054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251bb473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251bb473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251bb473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251bb473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965474a9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965474a9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99b3175c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99b3175c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99b3175c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99b3175c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b9a0b07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b9a0b07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353535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-live.herokuapp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learn-live.herokuapp.com/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v5bgWiD-PFwU_l5jyuHy423qFz3LS1tG/vie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3900" b="0">
                <a:latin typeface="Montserrat"/>
                <a:ea typeface="Montserrat"/>
                <a:cs typeface="Montserrat"/>
                <a:sym typeface="Montserrat"/>
              </a:rPr>
              <a:t>The E-Learning Platform</a:t>
            </a:r>
            <a:endParaRPr sz="3900" b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70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581125" y="4209225"/>
            <a:ext cx="6331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“Making the Transition to Remote Learning Easier”</a:t>
            </a:r>
            <a:endParaRPr sz="2100"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2812500" y="4711650"/>
            <a:ext cx="6331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Prototype</a:t>
            </a:r>
            <a:r>
              <a:rPr lang="en">
                <a:solidFill>
                  <a:srgbClr val="000000"/>
                </a:solidFill>
              </a:rPr>
              <a:t>: </a:t>
            </a:r>
            <a:r>
              <a:rPr lang="en"/>
              <a:t> </a:t>
            </a:r>
            <a:r>
              <a:rPr lang="en" sz="1500" u="sng">
                <a:solidFill>
                  <a:srgbClr val="00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https://learn-live.herokuapp.com/</a:t>
            </a:r>
            <a:endParaRPr sz="1500">
              <a:solidFill>
                <a:srgbClr val="000000"/>
              </a:solidFill>
            </a:endParaRPr>
          </a:p>
        </p:txBody>
      </p:sp>
      <p:pic>
        <p:nvPicPr>
          <p:cNvPr id="75" name="Google Shape;7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5775" y="1623577"/>
            <a:ext cx="3361751" cy="234455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 txBox="1"/>
          <p:nvPr/>
        </p:nvSpPr>
        <p:spPr>
          <a:xfrm>
            <a:off x="111525" y="4751700"/>
            <a:ext cx="22602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Team : Lone_Developers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Just one!</a:t>
            </a:r>
            <a:r>
              <a:rPr lang="en"/>
              <a:t> Your own.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400" b="0"/>
              <a:t>(With a little help from your smart phone)</a:t>
            </a:r>
            <a:endParaRPr sz="2400" b="0"/>
          </a:p>
        </p:txBody>
      </p:sp>
      <p:grpSp>
        <p:nvGrpSpPr>
          <p:cNvPr id="150" name="Google Shape;150;p22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51" name="Google Shape;151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22" descr="Piece of duct tape sticking a note to the slide"/>
            <p:cNvPicPr preferRelativeResize="0"/>
            <p:nvPr/>
          </p:nvPicPr>
          <p:blipFill rotWithShape="1">
            <a:blip r:embed="rId4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p2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Remember. If something sounds like common sense, people will ignore it.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Highlight what is unexpected about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your topic.</a:t>
              </a:r>
              <a:endParaRPr sz="1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54" name="Google Shape;154;p22"/>
          <p:cNvPicPr preferRelativeResize="0"/>
          <p:nvPr/>
        </p:nvPicPr>
        <p:blipFill rotWithShape="1">
          <a:blip r:embed="rId5">
            <a:alphaModFix/>
          </a:blip>
          <a:srcRect l="659" t="11699" r="-660"/>
          <a:stretch/>
        </p:blipFill>
        <p:spPr>
          <a:xfrm>
            <a:off x="0" y="0"/>
            <a:ext cx="92031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chemeClr val="lt2"/>
                </a:solidFill>
              </a:rPr>
              <a:t>More than 50% of student course content gets cached!!</a:t>
            </a:r>
            <a:endParaRPr sz="1800" b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This provide the users (students) the best</a:t>
            </a:r>
            <a:r>
              <a:rPr lang="en"/>
              <a:t> RESPONSE TIME</a:t>
            </a:r>
            <a:r>
              <a:rPr lang="en">
                <a:solidFill>
                  <a:schemeClr val="lt2"/>
                </a:solidFill>
              </a:rPr>
              <a:t> AND</a:t>
            </a:r>
            <a:r>
              <a:rPr lang="en" sz="2500">
                <a:solidFill>
                  <a:schemeClr val="lt2"/>
                </a:solidFill>
              </a:rPr>
              <a:t>  </a:t>
            </a:r>
            <a:r>
              <a:rPr lang="en" sz="3400"/>
              <a:t>USER EXPERIENCE </a:t>
            </a:r>
            <a:r>
              <a:rPr lang="en" sz="3400">
                <a:solidFill>
                  <a:schemeClr val="lt2"/>
                </a:solidFill>
              </a:rPr>
              <a:t>COMBINED</a:t>
            </a:r>
            <a:endParaRPr sz="3400">
              <a:solidFill>
                <a:schemeClr val="lt2"/>
              </a:solidFill>
            </a:endParaRPr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Google Shape;162;p23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63" name="Google Shape;163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4" name="Google Shape;164;p23" descr="Piece of duct tape sticking a note to the slide"/>
            <p:cNvPicPr preferRelativeResize="0"/>
            <p:nvPr/>
          </p:nvPicPr>
          <p:blipFill rotWithShape="1">
            <a:blip r:embed="rId6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5" name="Google Shape;165;p23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Tech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We used Python memcached and it’s django library support django-memcache-status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4" descr="Screen Shot 2015-11-20 at 9.47.21 AM.png"/>
          <p:cNvPicPr preferRelativeResize="0"/>
          <p:nvPr/>
        </p:nvPicPr>
        <p:blipFill rotWithShape="1">
          <a:blip r:embed="rId3">
            <a:alphaModFix/>
          </a:blip>
          <a:srcRect l="4413" r="4404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Anyone Can Embed Our Course Content On Their Website</a:t>
            </a:r>
            <a:endParaRPr/>
          </a:p>
        </p:txBody>
      </p:sp>
      <p:grpSp>
        <p:nvGrpSpPr>
          <p:cNvPr id="172" name="Google Shape;172;p24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73" name="Google Shape;173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4" descr="Piece of duct tape sticking a note to the slide"/>
            <p:cNvPicPr preferRelativeResize="0"/>
            <p:nvPr/>
          </p:nvPicPr>
          <p:blipFill rotWithShape="1">
            <a:blip r:embed="rId5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5" name="Google Shape;175;p2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What!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Yes. we are providing API integration of our courses,  so that can be used for </a:t>
              </a: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Promotion 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and </a:t>
              </a: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Marketing 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by anyone whom we permit. </a:t>
              </a: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  </a:t>
              </a:r>
              <a:endParaRPr sz="12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FFFFFF"/>
                </a:solidFill>
              </a:rPr>
              <a:t>Meet Our Future!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We aim to integrate following features before we bring this to market.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User Specific Course Progress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Live Classes Support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Course Feedback Options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Live Quizzes on our platform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/>
          <p:nvPr/>
        </p:nvSpPr>
        <p:spPr>
          <a:xfrm>
            <a:off x="0" y="0"/>
            <a:ext cx="9161100" cy="1637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6"/>
          <p:cNvSpPr txBox="1">
            <a:spLocks noGrp="1"/>
          </p:cNvSpPr>
          <p:nvPr>
            <p:ph type="title" idx="4294967295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Team</a:t>
            </a:r>
            <a:endParaRPr dirty="0"/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600" i="1" dirty="0"/>
              <a:t>Team Name : Lone_Developers</a:t>
            </a:r>
            <a:endParaRPr sz="1600" i="1" dirty="0"/>
          </a:p>
        </p:txBody>
      </p:sp>
      <p:sp>
        <p:nvSpPr>
          <p:cNvPr id="187" name="Google Shape;187;p26"/>
          <p:cNvSpPr txBox="1">
            <a:spLocks noGrp="1"/>
          </p:cNvSpPr>
          <p:nvPr>
            <p:ph type="title" idx="4294967295"/>
          </p:nvPr>
        </p:nvSpPr>
        <p:spPr>
          <a:xfrm>
            <a:off x="233913" y="1872444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Ayush Jain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188" name="Google Shape;188;p26"/>
          <p:cNvSpPr txBox="1">
            <a:spLocks noGrp="1"/>
          </p:cNvSpPr>
          <p:nvPr>
            <p:ph type="body" idx="4294967295"/>
          </p:nvPr>
        </p:nvSpPr>
        <p:spPr>
          <a:xfrm>
            <a:off x="233913" y="2397063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Leader</a:t>
            </a:r>
            <a:endParaRPr sz="1200"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200" dirty="0"/>
          </a:p>
        </p:txBody>
      </p:sp>
      <p:sp>
        <p:nvSpPr>
          <p:cNvPr id="189" name="Google Shape;189;p26"/>
          <p:cNvSpPr txBox="1">
            <a:spLocks noGrp="1"/>
          </p:cNvSpPr>
          <p:nvPr>
            <p:ph type="title" idx="4294967295"/>
          </p:nvPr>
        </p:nvSpPr>
        <p:spPr>
          <a:xfrm>
            <a:off x="3521947" y="1872444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Kunal Solanke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190" name="Google Shape;190;p26"/>
          <p:cNvSpPr txBox="1">
            <a:spLocks noGrp="1"/>
          </p:cNvSpPr>
          <p:nvPr>
            <p:ph type="title" idx="4294967295"/>
          </p:nvPr>
        </p:nvSpPr>
        <p:spPr>
          <a:xfrm>
            <a:off x="6692116" y="1872444"/>
            <a:ext cx="20223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</a:rPr>
              <a:t>Dushyant 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191" name="Google Shape;191;p26"/>
          <p:cNvSpPr txBox="1">
            <a:spLocks noGrp="1"/>
          </p:cNvSpPr>
          <p:nvPr>
            <p:ph type="body" idx="4294967295"/>
          </p:nvPr>
        </p:nvSpPr>
        <p:spPr>
          <a:xfrm>
            <a:off x="3521947" y="2378692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/>
              <a:t>Back End Developer</a:t>
            </a:r>
            <a:endParaRPr sz="1200" dirty="0">
              <a:solidFill>
                <a:schemeClr val="dk2"/>
              </a:solidFill>
            </a:endParaRPr>
          </a:p>
        </p:txBody>
      </p:sp>
      <p:sp>
        <p:nvSpPr>
          <p:cNvPr id="192" name="Google Shape;192;p26"/>
          <p:cNvSpPr txBox="1">
            <a:spLocks noGrp="1"/>
          </p:cNvSpPr>
          <p:nvPr>
            <p:ph type="body" idx="4294967295"/>
          </p:nvPr>
        </p:nvSpPr>
        <p:spPr>
          <a:xfrm>
            <a:off x="6692116" y="2378692"/>
            <a:ext cx="20223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/>
              <a:t>Front End Developer</a:t>
            </a:r>
            <a:endParaRPr sz="1200" dirty="0">
              <a:solidFill>
                <a:schemeClr val="dk2"/>
              </a:solidFill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552600" y="3091300"/>
            <a:ext cx="8279700" cy="16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>
                <a:latin typeface="Lato"/>
                <a:ea typeface="Lato"/>
                <a:cs typeface="Lato"/>
                <a:sym typeface="Lato"/>
              </a:rPr>
              <a:t>The only thing that unites us is our keen interest in </a:t>
            </a:r>
            <a:r>
              <a:rPr lang="en" sz="2200" b="1" i="1" u="sng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Using Tech as a Tool</a:t>
            </a:r>
            <a:r>
              <a:rPr lang="en" sz="2200" b="1" i="1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000" i="1">
                <a:latin typeface="Lato"/>
                <a:ea typeface="Lato"/>
                <a:cs typeface="Lato"/>
                <a:sym typeface="Lato"/>
              </a:rPr>
              <a:t>to solve real life problems. </a:t>
            </a:r>
            <a:endParaRPr sz="2000" i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1">
                <a:latin typeface="Lato"/>
                <a:ea typeface="Lato"/>
                <a:cs typeface="Lato"/>
                <a:sym typeface="Lato"/>
              </a:rPr>
              <a:t>We are passionate developers, who are always looking for opportunities to </a:t>
            </a:r>
            <a:r>
              <a:rPr lang="en" sz="2200" b="1" i="1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Learn</a:t>
            </a:r>
            <a:r>
              <a:rPr lang="en" sz="2000" i="1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sz="2200" b="1" i="1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Grow </a:t>
            </a:r>
            <a:r>
              <a:rPr lang="en" sz="2000" i="1">
                <a:latin typeface="Lato"/>
                <a:ea typeface="Lato"/>
                <a:cs typeface="Lato"/>
                <a:sym typeface="Lato"/>
              </a:rPr>
              <a:t>and </a:t>
            </a:r>
            <a:r>
              <a:rPr lang="en" sz="2200" b="1" i="1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Contribute</a:t>
            </a:r>
            <a:r>
              <a:rPr lang="en" sz="2000" i="1">
                <a:latin typeface="Lato"/>
                <a:ea typeface="Lato"/>
                <a:cs typeface="Lato"/>
                <a:sym typeface="Lato"/>
              </a:rPr>
              <a:t>!</a:t>
            </a:r>
            <a:endParaRPr sz="2000" i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7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7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Thank You!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3" name="Google Shape;203;p27"/>
          <p:cNvSpPr txBox="1">
            <a:spLocks noGrp="1"/>
          </p:cNvSpPr>
          <p:nvPr>
            <p:ph type="body" idx="4294967295"/>
          </p:nvPr>
        </p:nvSpPr>
        <p:spPr>
          <a:xfrm>
            <a:off x="2855550" y="1377478"/>
            <a:ext cx="3432900" cy="16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We hope you liked the way we developed our product and look forward to listen from you!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To test our product, please visit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 u="sng">
                <a:solidFill>
                  <a:srgbClr val="FF9900"/>
                </a:solid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https://learn-live.herokuapp.com/</a:t>
            </a:r>
            <a:endParaRPr sz="1200" u="sng">
              <a:solidFill>
                <a:srgbClr val="FF99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200" u="sng">
              <a:solidFill>
                <a:srgbClr val="FF99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4" name="Google Shape;204;p27"/>
          <p:cNvSpPr txBox="1"/>
          <p:nvPr/>
        </p:nvSpPr>
        <p:spPr>
          <a:xfrm>
            <a:off x="2855550" y="1754991"/>
            <a:ext cx="3151800" cy="16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We would appreciate any feedback from your side and are more than happy to answer your queries!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title" idx="4294967295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Why This Theme ?</a:t>
            </a:r>
            <a:endParaRPr sz="2400"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4294967295"/>
          </p:nvPr>
        </p:nvSpPr>
        <p:spPr>
          <a:xfrm>
            <a:off x="535775" y="2032675"/>
            <a:ext cx="51972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Lato"/>
              <a:buAutoNum type="arabicPeriod"/>
            </a:pPr>
            <a:r>
              <a:rPr lang="en" sz="2500">
                <a:latin typeface="Lato"/>
                <a:ea typeface="Lato"/>
                <a:cs typeface="Lato"/>
                <a:sym typeface="Lato"/>
              </a:rPr>
              <a:t>More Relatable</a:t>
            </a:r>
            <a:endParaRPr sz="2500"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Lato"/>
              <a:buAutoNum type="arabicPeriod"/>
            </a:pPr>
            <a:r>
              <a:rPr lang="en" sz="2500">
                <a:latin typeface="Lato"/>
                <a:ea typeface="Lato"/>
                <a:cs typeface="Lato"/>
                <a:sym typeface="Lato"/>
              </a:rPr>
              <a:t>Know the in’s and out’s</a:t>
            </a:r>
            <a:endParaRPr sz="2500">
              <a:latin typeface="Lato"/>
              <a:ea typeface="Lato"/>
              <a:cs typeface="Lato"/>
              <a:sym typeface="Lato"/>
            </a:endParaRPr>
          </a:p>
          <a:p>
            <a:pPr marL="457200" lvl="0" indent="-3873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Lato"/>
              <a:buAutoNum type="arabicPeriod"/>
            </a:pPr>
            <a:r>
              <a:rPr lang="en" sz="2500">
                <a:latin typeface="Lato"/>
                <a:ea typeface="Lato"/>
                <a:cs typeface="Lato"/>
                <a:sym typeface="Lato"/>
              </a:rPr>
              <a:t>Provide the “right” platform </a:t>
            </a:r>
            <a:endParaRPr sz="250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" name="Google Shape;8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6400" y="3813775"/>
            <a:ext cx="3257100" cy="10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Teachers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1" name="Google Shape;91;p15"/>
          <p:cNvSpPr txBox="1">
            <a:spLocks noGrp="1"/>
          </p:cNvSpPr>
          <p:nvPr>
            <p:ph type="body" idx="4294967295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Easy to Use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Modular Contents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Highly Flexible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Provide Assignments, Slides, etc.</a:t>
            </a: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Announcements</a:t>
            </a: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97" name="Google Shape;97;p16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98" name="Google Shape;98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Google Shape;99;p16" descr="Piece of duct tape sticking a note to the slide"/>
            <p:cNvPicPr preferRelativeResize="0"/>
            <p:nvPr/>
          </p:nvPicPr>
          <p:blipFill rotWithShape="1">
            <a:blip r:embed="rId4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" name="Google Shape;100;p1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 this example, we’re leading off with something </a:t>
              </a:r>
              <a:r>
                <a:rPr lang="en" sz="1200" b="1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unexpected.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While the audience is trying to come up with a number, we’ll surprise them with the next slide.</a:t>
              </a:r>
              <a:endParaRPr sz="1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01" name="Google Shape;10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Just one!</a:t>
            </a:r>
            <a:r>
              <a:rPr lang="en"/>
              <a:t> Your own.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400" b="0"/>
              <a:t>(With a little help from your smart phone)</a:t>
            </a:r>
            <a:endParaRPr sz="2400" b="0"/>
          </a:p>
        </p:txBody>
      </p:sp>
      <p:grpSp>
        <p:nvGrpSpPr>
          <p:cNvPr id="107" name="Google Shape;107;p1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08" name="Google Shape;108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7" descr="Piece of duct tape sticking a note to the slide"/>
            <p:cNvPicPr preferRelativeResize="0"/>
            <p:nvPr/>
          </p:nvPicPr>
          <p:blipFill rotWithShape="1">
            <a:blip r:embed="rId4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1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Remember. If something sounds like common sense, people will ignore it.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Highlight what is unexpected about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your topic.</a:t>
              </a:r>
              <a:endParaRPr sz="1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11" name="Google Shape;11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chemeClr val="dk2"/>
                </a:solidFill>
              </a:rPr>
              <a:t>‘It takes a </a:t>
            </a:r>
            <a:r>
              <a:rPr lang="en" sz="2700">
                <a:solidFill>
                  <a:srgbClr val="FF9900"/>
                </a:solidFill>
              </a:rPr>
              <a:t>Big Heart</a:t>
            </a:r>
            <a:r>
              <a:rPr lang="en" sz="2400" b="0">
                <a:solidFill>
                  <a:schemeClr val="dk2"/>
                </a:solidFill>
              </a:rPr>
              <a:t> to help shape little minds’</a:t>
            </a:r>
            <a:endParaRPr sz="2400" b="0">
              <a:solidFill>
                <a:schemeClr val="dk2"/>
              </a:solidFill>
            </a:endParaRPr>
          </a:p>
        </p:txBody>
      </p:sp>
      <p:pic>
        <p:nvPicPr>
          <p:cNvPr id="117" name="Google Shape;117;p18" title="Google Chrome -  My courses - Google Chrom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9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Students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4294967295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Easy to Use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Modular Contents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Course Specific Chat Rooms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Easy Enrollments</a:t>
            </a: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Announcements</a:t>
            </a: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Parents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3" name="Google Shape;133;p20"/>
          <p:cNvSpPr txBox="1">
            <a:spLocks noGrp="1"/>
          </p:cNvSpPr>
          <p:nvPr>
            <p:ph type="body" idx="4294967295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Easy to Use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Upcoming Holidays, Events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Each Child’s Progress Report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lang="en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Track Announcements of their children</a:t>
            </a: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DISCUSSION PLATFORM</a:t>
            </a:r>
            <a:endParaRPr/>
          </a:p>
        </p:txBody>
      </p:sp>
      <p:sp>
        <p:nvSpPr>
          <p:cNvPr id="139" name="Google Shape;139;p21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1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/>
              <a:t>Teachers, Students and Parents can participate in this community</a:t>
            </a:r>
            <a:endParaRPr sz="1400" b="0">
              <a:solidFill>
                <a:schemeClr val="lt1"/>
              </a:solidFill>
            </a:endParaRPr>
          </a:p>
        </p:txBody>
      </p:sp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 community, where anyone can upload any content </a:t>
            </a: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  <p:sp>
        <p:nvSpPr>
          <p:cNvPr id="144" name="Google Shape;144;p21"/>
          <p:cNvSpPr txBox="1">
            <a:spLocks noGrp="1"/>
          </p:cNvSpPr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/>
              <a:t>A place for sharing useful resources directly with everyone  </a:t>
            </a:r>
            <a:endParaRPr sz="1400" b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472</Words>
  <Application>Microsoft Office PowerPoint</Application>
  <PresentationFormat>On-screen Show (16:9)</PresentationFormat>
  <Paragraphs>75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Lato</vt:lpstr>
      <vt:lpstr>Raleway</vt:lpstr>
      <vt:lpstr>Arial</vt:lpstr>
      <vt:lpstr>Montserrat</vt:lpstr>
      <vt:lpstr>Swiss</vt:lpstr>
      <vt:lpstr>The E-Learning Platform </vt:lpstr>
      <vt:lpstr>Why This Theme ?</vt:lpstr>
      <vt:lpstr>PowerPoint Presentation</vt:lpstr>
      <vt:lpstr>PowerPoint Presentation</vt:lpstr>
      <vt:lpstr>Just one! Your own. (With a little help from your smart phone)</vt:lpstr>
      <vt:lpstr>‘It takes a Big Heart to help shape little minds’</vt:lpstr>
      <vt:lpstr>PowerPoint Presentation</vt:lpstr>
      <vt:lpstr>PowerPoint Presentation</vt:lpstr>
      <vt:lpstr>THE DISCUSSION PLATFORM</vt:lpstr>
      <vt:lpstr>Just one! Your own. (With a little help from your smart phone)</vt:lpstr>
      <vt:lpstr>More than 50% of student course content gets cached!!  This provide the users (students) the best RESPONSE TIME AND  USER EXPERIENCE COMBINED</vt:lpstr>
      <vt:lpstr>Anyone Can Embed Our Course Content On Their Website</vt:lpstr>
      <vt:lpstr>PowerPoint Presentation</vt:lpstr>
      <vt:lpstr>The Team Team Name : Lone_Developers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E-Learning Platform </dc:title>
  <cp:lastModifiedBy>AYUSHJAIN</cp:lastModifiedBy>
  <cp:revision>1</cp:revision>
  <dcterms:modified xsi:type="dcterms:W3CDTF">2020-12-20T06:50:00Z</dcterms:modified>
</cp:coreProperties>
</file>